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10D88-1BB8-4BF0-84D4-C2502A4D6ECB}" v="2" dt="2021-01-19T15:44:41.409"/>
    <p1510:client id="{AB9DE78E-A9FA-480C-9EFA-12C6BCC38C11}" v="3" dt="2021-01-19T15:41:32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4660"/>
  </p:normalViewPr>
  <p:slideViewPr>
    <p:cSldViewPr>
      <p:cViewPr varScale="1">
        <p:scale>
          <a:sx n="78" d="100"/>
          <a:sy n="78" d="100"/>
        </p:scale>
        <p:origin x="189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9D8EB2A7-DA79-4114-B42E-8739B67E8647}"/>
    <pc:docChg chg="modSld">
      <pc:chgData name="Valerie van den Berg" userId="b7f64057-db8e-423a-b2b5-100c21bc0b3b" providerId="ADAL" clId="{9D8EB2A7-DA79-4114-B42E-8739B67E8647}" dt="2020-01-28T14:40:35.963" v="23" actId="20577"/>
      <pc:docMkLst>
        <pc:docMk/>
      </pc:docMkLst>
      <pc:sldChg chg="modSp">
        <pc:chgData name="Valerie van den Berg" userId="b7f64057-db8e-423a-b2b5-100c21bc0b3b" providerId="ADAL" clId="{9D8EB2A7-DA79-4114-B42E-8739B67E8647}" dt="2020-01-28T14:40:35.963" v="23" actId="20577"/>
        <pc:sldMkLst>
          <pc:docMk/>
          <pc:sldMk cId="4159768415" sldId="256"/>
        </pc:sldMkLst>
        <pc:spChg chg="mod">
          <ac:chgData name="Valerie van den Berg" userId="b7f64057-db8e-423a-b2b5-100c21bc0b3b" providerId="ADAL" clId="{9D8EB2A7-DA79-4114-B42E-8739B67E8647}" dt="2020-01-28T14:40:35.963" v="23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Valerie van den Berg" userId="b7f64057-db8e-423a-b2b5-100c21bc0b3b" providerId="ADAL" clId="{9D8EB2A7-DA79-4114-B42E-8739B67E8647}" dt="2020-01-28T14:40:20.954" v="3" actId="20577"/>
          <ac:spMkLst>
            <pc:docMk/>
            <pc:sldMk cId="4159768415" sldId="256"/>
            <ac:spMk id="17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AB9DE78E-A9FA-480C-9EFA-12C6BCC38C11}"/>
    <pc:docChg chg="modSld">
      <pc:chgData name="Marieke Drabbe" userId="b9b1a049-6b87-453c-9d4e-1b3ea0ffd634" providerId="ADAL" clId="{AB9DE78E-A9FA-480C-9EFA-12C6BCC38C11}" dt="2021-01-19T15:41:34.801" v="6" actId="20577"/>
      <pc:docMkLst>
        <pc:docMk/>
      </pc:docMkLst>
      <pc:sldChg chg="modSp mod">
        <pc:chgData name="Marieke Drabbe" userId="b9b1a049-6b87-453c-9d4e-1b3ea0ffd634" providerId="ADAL" clId="{AB9DE78E-A9FA-480C-9EFA-12C6BCC38C11}" dt="2021-01-19T15:41:34.801" v="6" actId="20577"/>
        <pc:sldMkLst>
          <pc:docMk/>
          <pc:sldMk cId="4159768415" sldId="256"/>
        </pc:sldMkLst>
        <pc:spChg chg="mod">
          <ac:chgData name="Marieke Drabbe" userId="b9b1a049-6b87-453c-9d4e-1b3ea0ffd634" providerId="ADAL" clId="{AB9DE78E-A9FA-480C-9EFA-12C6BCC38C11}" dt="2021-01-19T15:41:32.033" v="2" actId="1076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AB9DE78E-A9FA-480C-9EFA-12C6BCC38C11}" dt="2021-01-19T15:41:34.801" v="6" actId="20577"/>
          <ac:spMkLst>
            <pc:docMk/>
            <pc:sldMk cId="4159768415" sldId="256"/>
            <ac:spMk id="17" creationId="{00000000-0000-0000-0000-000000000000}"/>
          </ac:spMkLst>
        </pc:spChg>
        <pc:picChg chg="mod">
          <ac:chgData name="Marieke Drabbe" userId="b9b1a049-6b87-453c-9d4e-1b3ea0ffd634" providerId="ADAL" clId="{AB9DE78E-A9FA-480C-9EFA-12C6BCC38C11}" dt="2021-01-19T15:41:28.336" v="0" actId="1076"/>
          <ac:picMkLst>
            <pc:docMk/>
            <pc:sldMk cId="4159768415" sldId="256"/>
            <ac:picMk id="2" creationId="{00000000-0000-0000-0000-000000000000}"/>
          </ac:picMkLst>
        </pc:picChg>
      </pc:sldChg>
    </pc:docChg>
  </pc:docChgLst>
  <pc:docChgLst>
    <pc:chgData name="Valerie van den Berg" userId="b7f64057-db8e-423a-b2b5-100c21bc0b3b" providerId="ADAL" clId="{67734454-17AB-4B2D-9486-515CEFED5F39}"/>
    <pc:docChg chg="modSld">
      <pc:chgData name="Valerie van den Berg" userId="b7f64057-db8e-423a-b2b5-100c21bc0b3b" providerId="ADAL" clId="{67734454-17AB-4B2D-9486-515CEFED5F39}" dt="2020-01-28T14:55:11.674" v="21" actId="20577"/>
      <pc:docMkLst>
        <pc:docMk/>
      </pc:docMkLst>
      <pc:sldChg chg="modSp">
        <pc:chgData name="Valerie van den Berg" userId="b7f64057-db8e-423a-b2b5-100c21bc0b3b" providerId="ADAL" clId="{67734454-17AB-4B2D-9486-515CEFED5F39}" dt="2020-01-28T14:55:11.674" v="21" actId="20577"/>
        <pc:sldMkLst>
          <pc:docMk/>
          <pc:sldMk cId="4159768415" sldId="256"/>
        </pc:sldMkLst>
        <pc:spChg chg="mod">
          <ac:chgData name="Valerie van den Berg" userId="b7f64057-db8e-423a-b2b5-100c21bc0b3b" providerId="ADAL" clId="{67734454-17AB-4B2D-9486-515CEFED5F39}" dt="2020-01-28T14:55:11.674" v="21" actId="20577"/>
          <ac:spMkLst>
            <pc:docMk/>
            <pc:sldMk cId="4159768415" sldId="256"/>
            <ac:spMk id="9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0DE10D88-1BB8-4BF0-84D4-C2502A4D6ECB}"/>
    <pc:docChg chg="modSld">
      <pc:chgData name="Marieke Drabbe" userId="b9b1a049-6b87-453c-9d4e-1b3ea0ffd634" providerId="ADAL" clId="{0DE10D88-1BB8-4BF0-84D4-C2502A4D6ECB}" dt="2021-01-19T15:44:43.377" v="3" actId="1076"/>
      <pc:docMkLst>
        <pc:docMk/>
      </pc:docMkLst>
      <pc:sldChg chg="modSp mod">
        <pc:chgData name="Marieke Drabbe" userId="b9b1a049-6b87-453c-9d4e-1b3ea0ffd634" providerId="ADAL" clId="{0DE10D88-1BB8-4BF0-84D4-C2502A4D6ECB}" dt="2021-01-19T15:44:43.377" v="3" actId="1076"/>
        <pc:sldMkLst>
          <pc:docMk/>
          <pc:sldMk cId="4159768415" sldId="256"/>
        </pc:sldMkLst>
        <pc:spChg chg="mod">
          <ac:chgData name="Marieke Drabbe" userId="b9b1a049-6b87-453c-9d4e-1b3ea0ffd634" providerId="ADAL" clId="{0DE10D88-1BB8-4BF0-84D4-C2502A4D6ECB}" dt="2021-01-19T15:44:38.362" v="0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0DE10D88-1BB8-4BF0-84D4-C2502A4D6ECB}" dt="2021-01-19T15:44:40.248" v="1" actId="1076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0DE10D88-1BB8-4BF0-84D4-C2502A4D6ECB}" dt="2021-01-19T15:44:41.409" v="2" actId="1076"/>
          <ac:spMkLst>
            <pc:docMk/>
            <pc:sldMk cId="4159768415" sldId="256"/>
            <ac:spMk id="11" creationId="{00000000-0000-0000-0000-000000000000}"/>
          </ac:spMkLst>
        </pc:spChg>
        <pc:picChg chg="mod">
          <ac:chgData name="Marieke Drabbe" userId="b9b1a049-6b87-453c-9d4e-1b3ea0ffd634" providerId="ADAL" clId="{0DE10D88-1BB8-4BF0-84D4-C2502A4D6ECB}" dt="2021-01-19T15:44:43.377" v="3" actId="1076"/>
          <ac:picMkLst>
            <pc:docMk/>
            <pc:sldMk cId="4159768415" sldId="256"/>
            <ac:picMk id="2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cbs.nl/nl-nl/publicatie/2018/47/trendrapport-toerisme-recreatie-en-vrije-tijd-2018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92539" y="2552999"/>
            <a:ext cx="3823857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verslag met daarin 5 uitgewerkte </a:t>
            </a:r>
            <a:r>
              <a:rPr lang="nl-NL" sz="1200" dirty="0"/>
              <a:t>maatschappelijke T&amp;O die volgen uit uitdagingen/problemen van de stad van de toekomst onderbouwd met minimaal 4 actuele bronnen.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005067" y="3788538"/>
            <a:ext cx="3823857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minimaal 5 </a:t>
            </a:r>
            <a:r>
              <a:rPr lang="nl-NL" sz="1200" dirty="0"/>
              <a:t>T&amp;O </a:t>
            </a:r>
            <a:r>
              <a:rPr lang="nl-NL" sz="1200" dirty="0">
                <a:ea typeface="Calibri" pitchFamily="34" charset="0"/>
                <a:cs typeface="Arial" charset="0"/>
              </a:rPr>
              <a:t>op het gebied van </a:t>
            </a:r>
            <a:r>
              <a:rPr lang="nl-NL" sz="1200" dirty="0"/>
              <a:t>duurzame vrijetijdsbesteding </a:t>
            </a:r>
            <a:r>
              <a:rPr lang="nl-NL" sz="1200" dirty="0">
                <a:ea typeface="Calibri" pitchFamily="34" charset="0"/>
                <a:cs typeface="Arial" charset="0"/>
              </a:rPr>
              <a:t>in de stad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5 </a:t>
            </a:r>
            <a:r>
              <a:rPr lang="nl-NL" sz="1200" dirty="0"/>
              <a:t>T&amp;O op gebied van </a:t>
            </a:r>
            <a:r>
              <a:rPr lang="nl-NL" sz="1200"/>
              <a:t>duurzame vrijetijdsbesteding</a:t>
            </a:r>
            <a:r>
              <a:rPr lang="nl-NL" sz="1200">
                <a:ea typeface="Calibri" pitchFamily="34" charset="0"/>
                <a:cs typeface="Arial" charset="0"/>
              </a:rPr>
              <a:t> </a:t>
            </a:r>
            <a:r>
              <a:rPr lang="nl-NL" sz="1200" dirty="0">
                <a:ea typeface="Calibri" pitchFamily="34" charset="0"/>
                <a:cs typeface="Arial" charset="0"/>
              </a:rPr>
              <a:t>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Onderbouw de 5 </a:t>
            </a:r>
            <a:r>
              <a:rPr lang="nl-NL" sz="1200" dirty="0"/>
              <a:t>T&amp;O met</a:t>
            </a:r>
            <a:r>
              <a:rPr lang="nl-NL" sz="1200" dirty="0">
                <a:ea typeface="Calibri" pitchFamily="34" charset="0"/>
                <a:cs typeface="Arial" charset="0"/>
              </a:rPr>
              <a:t> minimaal 4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 aan de 5 T&amp;O.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Beschrijf per </a:t>
            </a:r>
            <a:r>
              <a:rPr lang="nl-NL" sz="1200" dirty="0"/>
              <a:t>T&amp;O</a:t>
            </a:r>
            <a:r>
              <a:rPr lang="nl-NL" sz="1200" dirty="0">
                <a:ea typeface="Calibri" pitchFamily="34" charset="0"/>
                <a:cs typeface="Arial" charset="0"/>
              </a:rPr>
              <a:t> waarom het belangrijk is voor de stad van de toekomst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436096" y="1170568"/>
            <a:ext cx="3500438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 of in tweetallen.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Plaats je product op het Leerplatform.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200" b="1" dirty="0">
                <a:ea typeface="Calibri" pitchFamily="34" charset="0"/>
                <a:cs typeface="Arial" charset="0"/>
              </a:rPr>
              <a:t>05-03-2021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436096" y="2552999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436096" y="3402561"/>
            <a:ext cx="3500438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https://www.cbs.nl/nl-nl/publicatie/2018/47/trendrapport-toerisme-recreatie-en-vrije-tijd-2018</a:t>
            </a: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115566" y="16711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>
                <a:latin typeface="Calibri" pitchFamily="34" charset="0"/>
              </a:rPr>
              <a:t>2021_</a:t>
            </a:r>
            <a:r>
              <a:rPr lang="nl-NL" sz="2800" dirty="0">
                <a:latin typeface="Calibri" pitchFamily="34" charset="0"/>
              </a:rPr>
              <a:t>SVT_2_VT Trends &amp; Ontwikkelingen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5" cstate="print"/>
          <a:srcRect l="21805" r="10840"/>
          <a:stretch/>
        </p:blipFill>
        <p:spPr>
          <a:xfrm>
            <a:off x="614322" y="975129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0257" y="2553691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7374" y="3783143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95304" y="1216291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065290" y="3637745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10" cstate="print"/>
          <a:srcRect l="17050" t="33024" r="61669" b="30375"/>
          <a:stretch/>
        </p:blipFill>
        <p:spPr>
          <a:xfrm>
            <a:off x="5086255" y="2719620"/>
            <a:ext cx="269390" cy="260485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00611" y="972695"/>
            <a:ext cx="3823855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onderzoek doen naar de maatschappelijke trends en ontwikkelingen op het gebied van duurzame vrijetijdsbesteding.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voorbeelden geven van trends en ontwikkelingen (T&amp;O) op het gebied van duurzame vrijetijdsbesteding.</a:t>
            </a:r>
          </a:p>
        </p:txBody>
      </p:sp>
      <p:pic>
        <p:nvPicPr>
          <p:cNvPr id="2" name="Picture 2" descr="Afbeeldingsresultaat voor trends en ontwikkeling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158" y="4421206"/>
            <a:ext cx="3408313" cy="204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8EFF9B-2F36-4E07-8DD1-ED02AB7007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5BDBD9-1602-4E80-88E7-B2BA899378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1E13C7-BF60-4A13-986D-18766B6DFD9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3300</TotalTime>
  <Words>228</Words>
  <Application>Microsoft Office PowerPoint</Application>
  <PresentationFormat>Diavoorstelling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77</cp:revision>
  <cp:lastPrinted>2014-09-03T06:23:20Z</cp:lastPrinted>
  <dcterms:created xsi:type="dcterms:W3CDTF">2014-08-31T07:53:19Z</dcterms:created>
  <dcterms:modified xsi:type="dcterms:W3CDTF">2021-01-19T15:44:44Z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